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5321F5C-E1FE-44E6-A861-CA9070BBB7B1}"/>
    <pc:docChg chg="custSel modSld">
      <pc:chgData name="Narelle Wheaton" userId="6e1b2b30-480e-4f91-806b-6735d5b9e446" providerId="ADAL" clId="{05321F5C-E1FE-44E6-A861-CA9070BBB7B1}" dt="2023-07-27T04:29:14.876" v="35" actId="1076"/>
      <pc:docMkLst>
        <pc:docMk/>
      </pc:docMkLst>
      <pc:sldChg chg="modSp mod">
        <pc:chgData name="Narelle Wheaton" userId="6e1b2b30-480e-4f91-806b-6735d5b9e446" providerId="ADAL" clId="{05321F5C-E1FE-44E6-A861-CA9070BBB7B1}" dt="2023-07-27T04:27:35.842" v="20" actId="1076"/>
        <pc:sldMkLst>
          <pc:docMk/>
          <pc:sldMk cId="4043955162" sldId="256"/>
        </pc:sldMkLst>
        <pc:spChg chg="mod">
          <ac:chgData name="Narelle Wheaton" userId="6e1b2b30-480e-4f91-806b-6735d5b9e446" providerId="ADAL" clId="{05321F5C-E1FE-44E6-A861-CA9070BBB7B1}" dt="2023-07-27T04:27:35.842" v="20" actId="1076"/>
          <ac:spMkLst>
            <pc:docMk/>
            <pc:sldMk cId="4043955162" sldId="256"/>
            <ac:spMk id="3" creationId="{1D04CDDF-F9BD-4299-9E3F-C7E4B6BD4521}"/>
          </ac:spMkLst>
        </pc:spChg>
      </pc:sldChg>
      <pc:sldChg chg="modSp mod">
        <pc:chgData name="Narelle Wheaton" userId="6e1b2b30-480e-4f91-806b-6735d5b9e446" providerId="ADAL" clId="{05321F5C-E1FE-44E6-A861-CA9070BBB7B1}" dt="2023-07-27T04:27:45.307" v="24" actId="1076"/>
        <pc:sldMkLst>
          <pc:docMk/>
          <pc:sldMk cId="3227880968" sldId="257"/>
        </pc:sldMkLst>
        <pc:spChg chg="mod">
          <ac:chgData name="Narelle Wheaton" userId="6e1b2b30-480e-4f91-806b-6735d5b9e446" providerId="ADAL" clId="{05321F5C-E1FE-44E6-A861-CA9070BBB7B1}" dt="2023-07-27T04:27:45.307" v="24" actId="1076"/>
          <ac:spMkLst>
            <pc:docMk/>
            <pc:sldMk cId="3227880968" sldId="257"/>
            <ac:spMk id="3" creationId="{1D04CDDF-F9BD-4299-9E3F-C7E4B6BD4521}"/>
          </ac:spMkLst>
        </pc:spChg>
      </pc:sldChg>
      <pc:sldChg chg="modSp mod">
        <pc:chgData name="Narelle Wheaton" userId="6e1b2b30-480e-4f91-806b-6735d5b9e446" providerId="ADAL" clId="{05321F5C-E1FE-44E6-A861-CA9070BBB7B1}" dt="2023-07-27T04:28:46.990" v="28" actId="1076"/>
        <pc:sldMkLst>
          <pc:docMk/>
          <pc:sldMk cId="2686651242" sldId="258"/>
        </pc:sldMkLst>
        <pc:spChg chg="mod">
          <ac:chgData name="Narelle Wheaton" userId="6e1b2b30-480e-4f91-806b-6735d5b9e446" providerId="ADAL" clId="{05321F5C-E1FE-44E6-A861-CA9070BBB7B1}" dt="2023-07-27T04:28:46.990" v="28" actId="1076"/>
          <ac:spMkLst>
            <pc:docMk/>
            <pc:sldMk cId="2686651242" sldId="258"/>
            <ac:spMk id="3" creationId="{1D04CDDF-F9BD-4299-9E3F-C7E4B6BD4521}"/>
          </ac:spMkLst>
        </pc:spChg>
      </pc:sldChg>
      <pc:sldChg chg="modSp mod">
        <pc:chgData name="Narelle Wheaton" userId="6e1b2b30-480e-4f91-806b-6735d5b9e446" providerId="ADAL" clId="{05321F5C-E1FE-44E6-A861-CA9070BBB7B1}" dt="2023-07-27T04:28:55.578" v="32" actId="1076"/>
        <pc:sldMkLst>
          <pc:docMk/>
          <pc:sldMk cId="1060811086" sldId="259"/>
        </pc:sldMkLst>
        <pc:spChg chg="mod">
          <ac:chgData name="Narelle Wheaton" userId="6e1b2b30-480e-4f91-806b-6735d5b9e446" providerId="ADAL" clId="{05321F5C-E1FE-44E6-A861-CA9070BBB7B1}" dt="2023-07-27T04:28:55.578" v="32" actId="1076"/>
          <ac:spMkLst>
            <pc:docMk/>
            <pc:sldMk cId="1060811086" sldId="259"/>
            <ac:spMk id="3" creationId="{1D04CDDF-F9BD-4299-9E3F-C7E4B6BD4521}"/>
          </ac:spMkLst>
        </pc:spChg>
      </pc:sldChg>
      <pc:sldChg chg="modSp mod">
        <pc:chgData name="Narelle Wheaton" userId="6e1b2b30-480e-4f91-806b-6735d5b9e446" providerId="ADAL" clId="{05321F5C-E1FE-44E6-A861-CA9070BBB7B1}" dt="2023-07-27T04:29:14.876" v="35" actId="1076"/>
        <pc:sldMkLst>
          <pc:docMk/>
          <pc:sldMk cId="1353288417" sldId="260"/>
        </pc:sldMkLst>
        <pc:spChg chg="mod">
          <ac:chgData name="Narelle Wheaton" userId="6e1b2b30-480e-4f91-806b-6735d5b9e446" providerId="ADAL" clId="{05321F5C-E1FE-44E6-A861-CA9070BBB7B1}" dt="2023-07-27T04:29:14.876" v="35" actId="1076"/>
          <ac:spMkLst>
            <pc:docMk/>
            <pc:sldMk cId="1353288417" sldId="260"/>
            <ac:spMk id="3" creationId="{1D04CDDF-F9BD-4299-9E3F-C7E4B6BD452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C45D2-D255-44D0-BD2D-664E2ED54B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3C5ECE-BD52-4E41-B653-70EEC39CA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3CF09A-2A47-4941-B6A5-69356FBD2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4A512-15BF-4E75-9758-8FC316560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3CCF4-263C-4D57-B38E-1EC70A8EC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1111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E812D-E42F-4212-A6BE-6B647FB95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6F03F-732A-408E-9CEB-A4DF2FACE2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66F98-77B1-47D4-B682-B73873456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87540-6CC0-4B4C-87ED-CE20DEB7C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ECD10-3786-43E9-AFD9-BFB265E62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031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50768-3BF6-42DB-9B84-8C64860846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EC8760-B4C8-4C6A-83F5-95A7DFD30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E213A-7295-46CD-AC29-F9D2585D8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C922F-BB7E-4703-AAFE-6948845C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35FAA-C7B2-40CE-9B83-C9C773BEE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6975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D5645-2BF6-45F4-99B3-2B32710AC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96A14-F40B-492D-A258-D5DDD1439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41A11-198F-435E-883A-F8CFD7864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7B8A6-1567-4E77-94BD-C86D2DB38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656A6-F617-41B6-8E93-F26E7CCD0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86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FE6B8-1B00-4BC8-8C3D-7B09D5C84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7A3FAA-5085-4164-87FE-CBD21978E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A56B1-6C91-4B46-8B8F-9DE10EAE0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38A7F-3952-491A-A12D-A9FF63766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A94234-B0C4-4C54-9C3E-D5452035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256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BB56E-25CE-4D65-9C4F-26E717813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E2F11-9A66-4E19-8437-1BB907C67D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CAABB4-FF1B-453F-90ED-5232472FF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53B59D-639B-4344-8CCF-7828C2795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DC7F9E-0BD6-4974-BE49-9861A5988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615284-AE37-42B2-9C7D-74C3B8C25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044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56E80-08E0-46CF-9C88-7F91B416F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70511A-6C7B-41C9-8E5C-3891CDFA2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5CC7AC-1FDB-41A0-AFBB-63CFF1DC27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05FB22-6B8A-438D-94A0-BA698423E6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A84377-C1E7-48A7-A0DE-75D60F4E35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5A7007-E14F-4CDE-8239-03862D411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704E1C-0C1D-4B3E-86FF-A42F4F470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0C56EA-9AE4-4FE0-A337-17C4CCA40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251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B97B4-3063-4B04-9876-81441A97C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3756CB-EC75-464B-AE83-96E6D8DE9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64A8E9-03BC-4C19-9A3C-AAE54C9F4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A53B09-7ED8-4A6D-BB8A-FEED83F88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0825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89A619-CC20-4D54-A184-21EEDD17B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5455EB-B0D9-4BE3-B89A-396A42C2D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7743A-3CFD-43FB-8034-79AF9EC73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531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717D8-7B7B-4DDC-AE15-0CFBA4971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FA9B7-6AB0-40B9-9A5A-01A7AA286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E3890-22A9-4FBD-BA12-2DB7EA7667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2DCCC6-9BB2-483E-86D4-32F1E1A05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02F3F6-7B96-4B6B-A9A3-E7AC038D8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909EC5-3846-4D50-9850-669E65DB4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2363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255BD-86AB-47FF-B397-DCB3AFD5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E2C9E7-CB1A-4A18-84B8-C2D0B7B295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CA4E6A-7AFE-4CEB-A5ED-450D76EF7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31752-F5CD-4F4C-877D-8E1E4CAB0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5656C-508C-43B8-B228-77850EF84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5BAF95-08A0-43E6-92AC-FE063E771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5881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56F37E-3D87-467F-BF30-7E4742228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B714A8-AB96-47A8-BB3E-142F7DA01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FE29C-A2FF-4AEA-85D8-9C432CF3CF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96709-1FBB-42CE-B1A4-9CEACAA1280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DC2C7D-02A4-419A-B015-78B441DCB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97CA4-C694-46AC-8469-98CCC7C214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90A6A-D227-430A-A393-CA4401A385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317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04CDDF-F9BD-4299-9E3F-C7E4B6BD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2799"/>
            <a:ext cx="9144000" cy="5612402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 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nearer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 err="1">
                <a:solidFill>
                  <a:schemeClr val="bg1"/>
                </a:solidFill>
                <a:effectLst/>
              </a:rPr>
              <a:t>E'en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though it be a cross 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that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raiseth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Still all my song shall be 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 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nearer to Thee</a:t>
            </a:r>
          </a:p>
        </p:txBody>
      </p:sp>
    </p:spTree>
    <p:extLst>
      <p:ext uri="{BB962C8B-B14F-4D97-AF65-F5344CB8AC3E}">
        <p14:creationId xmlns:p14="http://schemas.microsoft.com/office/powerpoint/2010/main" val="4043955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04CDDF-F9BD-4299-9E3F-C7E4B6BD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8661"/>
            <a:ext cx="9144000" cy="4162424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Though like the wanderer the sun gone down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Darkness be over me my rest a stone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Yet in my dreams I'd be nearer my God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 nearer to Thee</a:t>
            </a:r>
          </a:p>
        </p:txBody>
      </p:sp>
    </p:spTree>
    <p:extLst>
      <p:ext uri="{BB962C8B-B14F-4D97-AF65-F5344CB8AC3E}">
        <p14:creationId xmlns:p14="http://schemas.microsoft.com/office/powerpoint/2010/main" val="3227880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04CDDF-F9BD-4299-9E3F-C7E4B6BD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3050"/>
            <a:ext cx="9144000" cy="377190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There let the way appear steps unto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heav'n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that Thou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sendest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me in mercy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giv'n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Angels to beckon me nearer my God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 nearer to Thee</a:t>
            </a:r>
          </a:p>
        </p:txBody>
      </p:sp>
    </p:spTree>
    <p:extLst>
      <p:ext uri="{BB962C8B-B14F-4D97-AF65-F5344CB8AC3E}">
        <p14:creationId xmlns:p14="http://schemas.microsoft.com/office/powerpoint/2010/main" val="2686651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04CDDF-F9BD-4299-9E3F-C7E4B6BD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2216"/>
            <a:ext cx="9144000" cy="4053568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Then with my waking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tho'ts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bright with Thy praise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Out of my stony griefs Bethel I'll raise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by my woes to be nearer my God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 nearer to Thee</a:t>
            </a:r>
          </a:p>
        </p:txBody>
      </p:sp>
    </p:spTree>
    <p:extLst>
      <p:ext uri="{BB962C8B-B14F-4D97-AF65-F5344CB8AC3E}">
        <p14:creationId xmlns:p14="http://schemas.microsoft.com/office/powerpoint/2010/main" val="1060811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D04CDDF-F9BD-4299-9E3F-C7E4B6BD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7825"/>
            <a:ext cx="9144000" cy="356235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Or if on joyful wing cleaving the sky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Sun moon and stars forgot upward I fly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Still all my song shall be nearer my God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Nearer my God to Thee nearer to Thee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9B264A-2DFC-4B2D-81CF-2EE779D68C9F}"/>
              </a:ext>
            </a:extLst>
          </p:cNvPr>
          <p:cNvSpPr/>
          <p:nvPr/>
        </p:nvSpPr>
        <p:spPr>
          <a:xfrm>
            <a:off x="190500" y="5666511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2684543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Sarah Fuller Flower Adams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1353288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9C63604-7D8B-46EF-BFC0-9BABD0EFE1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0394F9-D282-4ABF-B2CD-1BDD9454F5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B79105-419A-4FC0-AF2E-C56718EA2F3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233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2022-03-17T07:29:15Z</dcterms:created>
  <dcterms:modified xsi:type="dcterms:W3CDTF">2023-07-27T04:29:24Z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